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46ADB-0586-4810-958E-5EC337D24D87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7E683-D5C5-4F11-9024-EE7DEF3F3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E683-D5C5-4F11-9024-EE7DEF3F3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4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16FEE15-7970-4C7A-8490-6E3E57F6BB4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54E29-3D61-4314-9688-2CD6884D28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590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SHAPLA   KHANAM</a:t>
            </a:r>
            <a:br>
              <a:rPr lang="en-US" dirty="0" smtClean="0"/>
            </a:br>
            <a:r>
              <a:rPr lang="en-US" dirty="0" smtClean="0"/>
              <a:t>KASHIANI GOPALGONJ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14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</TotalTime>
  <Words>4</Words>
  <Application>Microsoft Office PowerPoint</Application>
  <PresentationFormat>On-screen Show (4:3)</PresentationFormat>
  <Paragraphs>3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SHAPLA   KHANAM KASHIANI GOPALGONJ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SHAPLA   KHANAM KASHIANI GOPALGONJ</dc:title>
  <dc:creator>TSS</dc:creator>
  <cp:lastModifiedBy>TSS</cp:lastModifiedBy>
  <cp:revision>2</cp:revision>
  <dcterms:created xsi:type="dcterms:W3CDTF">2014-02-10T03:00:39Z</dcterms:created>
  <dcterms:modified xsi:type="dcterms:W3CDTF">2014-02-10T03:57:39Z</dcterms:modified>
</cp:coreProperties>
</file>